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61" r:id="rId5"/>
    <p:sldId id="260" r:id="rId6"/>
    <p:sldId id="259" r:id="rId7"/>
    <p:sldId id="258" r:id="rId8"/>
    <p:sldId id="266" r:id="rId9"/>
    <p:sldId id="264" r:id="rId10"/>
    <p:sldId id="265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8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782C-3A79-4ACD-9FC5-EC8348280DD5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1847-CA5E-4462-A8CA-43F24913C7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782C-3A79-4ACD-9FC5-EC8348280DD5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1847-CA5E-4462-A8CA-43F24913C7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782C-3A79-4ACD-9FC5-EC8348280DD5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1847-CA5E-4462-A8CA-43F24913C7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782C-3A79-4ACD-9FC5-EC8348280DD5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1847-CA5E-4462-A8CA-43F24913C7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782C-3A79-4ACD-9FC5-EC8348280DD5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1847-CA5E-4462-A8CA-43F24913C7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782C-3A79-4ACD-9FC5-EC8348280DD5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1847-CA5E-4462-A8CA-43F24913C7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782C-3A79-4ACD-9FC5-EC8348280DD5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1847-CA5E-4462-A8CA-43F24913C7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782C-3A79-4ACD-9FC5-EC8348280DD5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1847-CA5E-4462-A8CA-43F24913C7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782C-3A79-4ACD-9FC5-EC8348280DD5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1847-CA5E-4462-A8CA-43F24913C7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782C-3A79-4ACD-9FC5-EC8348280DD5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1847-CA5E-4462-A8CA-43F24913C7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782C-3A79-4ACD-9FC5-EC8348280DD5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2A1847-CA5E-4462-A8CA-43F24913C7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63782C-3A79-4ACD-9FC5-EC8348280DD5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2A1847-CA5E-4462-A8CA-43F24913C7E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32" y="1395549"/>
            <a:ext cx="6876868" cy="5157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438400" y="355937"/>
            <a:ext cx="39356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Imprint MT Shadow" pitchFamily="82" charset="0"/>
              </a:rPr>
              <a:t>Polar Bears</a:t>
            </a:r>
            <a:endParaRPr lang="en-US" sz="6000" dirty="0">
              <a:latin typeface="Imprint MT Shadow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95485"/>
            <a:ext cx="304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aiandra GD" pitchFamily="34" charset="0"/>
              </a:rPr>
              <a:t>Scientists are worried that one day the polar bears will be extinct because they won’t have anywhere to live.</a:t>
            </a:r>
            <a:endParaRPr lang="en-US" sz="3200" dirty="0">
              <a:latin typeface="Maiandra GD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206" y="1376362"/>
            <a:ext cx="5214894" cy="4567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015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41552"/>
            <a:ext cx="6705600" cy="5006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075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952500"/>
            <a:ext cx="5537200" cy="4152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1759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"/>
            <a:ext cx="3987800" cy="598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4800600" y="990600"/>
            <a:ext cx="4139146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Maiandra GD" pitchFamily="34" charset="0"/>
              </a:rPr>
              <a:t>How to help Polar Bears:</a:t>
            </a:r>
          </a:p>
          <a:p>
            <a:endParaRPr lang="en-US" sz="2800" dirty="0">
              <a:latin typeface="Maiandra GD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Maiandra GD" pitchFamily="34" charset="0"/>
              </a:rPr>
              <a:t>Recycle</a:t>
            </a:r>
          </a:p>
          <a:p>
            <a:endParaRPr lang="en-US" sz="2800" dirty="0" smtClean="0">
              <a:latin typeface="Maiandra GD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Maiandra GD" pitchFamily="34" charset="0"/>
              </a:rPr>
              <a:t>Turn off lights and </a:t>
            </a:r>
          </a:p>
          <a:p>
            <a:r>
              <a:rPr lang="en-US" sz="2800" dirty="0">
                <a:latin typeface="Maiandra GD" pitchFamily="34" charset="0"/>
              </a:rPr>
              <a:t> </a:t>
            </a:r>
            <a:r>
              <a:rPr lang="en-US" sz="2800" dirty="0" smtClean="0">
                <a:latin typeface="Maiandra GD" pitchFamily="34" charset="0"/>
              </a:rPr>
              <a:t>    unplug things</a:t>
            </a:r>
          </a:p>
          <a:p>
            <a:endParaRPr lang="en-US" sz="2800" dirty="0" smtClean="0">
              <a:latin typeface="Maiandra GD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Maiandra GD" pitchFamily="34" charset="0"/>
              </a:rPr>
              <a:t>Use car less – walk, </a:t>
            </a:r>
          </a:p>
          <a:p>
            <a:r>
              <a:rPr lang="en-US" sz="2800" dirty="0" smtClean="0">
                <a:latin typeface="Maiandra GD" pitchFamily="34" charset="0"/>
              </a:rPr>
              <a:t>     or ride bike</a:t>
            </a:r>
            <a:endParaRPr lang="en-US" sz="28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3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571500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Maiandra GD" pitchFamily="34" charset="0"/>
              </a:rPr>
              <a:t>It is the largest carnivore (meat eater) that lives on land</a:t>
            </a:r>
            <a:endParaRPr lang="en-US" sz="3200" dirty="0">
              <a:latin typeface="Maiandra G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62014"/>
            <a:ext cx="6103152" cy="4740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08405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5802868"/>
            <a:ext cx="4919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Maiandra GD" pitchFamily="34" charset="0"/>
              </a:rPr>
              <a:t>Polar bears have black skin</a:t>
            </a:r>
            <a:endParaRPr lang="en-US" sz="3200" dirty="0">
              <a:latin typeface="Maiandra G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36" y="914400"/>
            <a:ext cx="7077164" cy="4703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5510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525869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Maiandra GD" pitchFamily="34" charset="0"/>
              </a:rPr>
              <a:t>Male polar bears can weigh up to 1500 pounds</a:t>
            </a:r>
            <a:endParaRPr lang="en-US" sz="3200" dirty="0">
              <a:latin typeface="Maiandra G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705600" cy="447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594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9800" y="1676400"/>
            <a:ext cx="2971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Maiandra GD" pitchFamily="34" charset="0"/>
              </a:rPr>
              <a:t>It is the largest carnivore (meat eater) that lives on land </a:t>
            </a:r>
            <a:endParaRPr lang="en-US" sz="3200" dirty="0">
              <a:latin typeface="Maiandra GD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1189668"/>
            <a:ext cx="4907130" cy="4449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9067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13594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Maiandra GD" pitchFamily="34" charset="0"/>
              </a:rPr>
              <a:t>Polar bears have an excellent sense of smell, with the ability to </a:t>
            </a:r>
            <a:r>
              <a:rPr lang="en-US" sz="3200" dirty="0" smtClean="0">
                <a:latin typeface="Maiandra GD" pitchFamily="34" charset="0"/>
              </a:rPr>
              <a:t>find</a:t>
            </a:r>
            <a:r>
              <a:rPr lang="en-US" sz="3200" dirty="0" smtClean="0">
                <a:latin typeface="Maiandra GD" pitchFamily="34" charset="0"/>
              </a:rPr>
              <a:t> </a:t>
            </a:r>
            <a:r>
              <a:rPr lang="en-US" sz="3200" dirty="0" smtClean="0">
                <a:latin typeface="Maiandra GD" pitchFamily="34" charset="0"/>
              </a:rPr>
              <a:t>seals nearly a mile away</a:t>
            </a:r>
            <a:endParaRPr lang="en-US" sz="3200" dirty="0">
              <a:latin typeface="Maiandra GD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838200"/>
            <a:ext cx="62865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9827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0" y="1447800"/>
            <a:ext cx="3810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Maiandra GD" pitchFamily="34" charset="0"/>
              </a:rPr>
              <a:t>Polar bear  mothers usually  have  twins. Polar bear cubs weigh just over one pound at birth! They are about the size of a stick of butter. </a:t>
            </a:r>
            <a:endParaRPr lang="en-US" sz="3200" dirty="0">
              <a:latin typeface="Maiandra G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4080256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bliqueBottom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890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257800"/>
            <a:ext cx="7239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Maiandra GD" pitchFamily="34" charset="0"/>
              </a:rPr>
              <a:t>Polar bears have wide front paws with </a:t>
            </a:r>
            <a:r>
              <a:rPr lang="en-US" sz="3200" dirty="0" smtClean="0">
                <a:latin typeface="Maiandra GD" pitchFamily="34" charset="0"/>
              </a:rPr>
              <a:t> </a:t>
            </a:r>
            <a:r>
              <a:rPr lang="en-US" sz="3200" dirty="0" smtClean="0">
                <a:latin typeface="Maiandra GD" pitchFamily="34" charset="0"/>
              </a:rPr>
              <a:t>webbed toes that help them swim.</a:t>
            </a:r>
            <a:endParaRPr lang="en-US" sz="3200" dirty="0">
              <a:latin typeface="Maiandra GD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7912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646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3340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Maiandra GD" pitchFamily="34" charset="0"/>
              </a:rPr>
              <a:t>Polar bears are at risk in a warming world. They need sea ice to hunt seals, and the sea ice is melting</a:t>
            </a:r>
            <a:endParaRPr lang="en-US" sz="3200" dirty="0">
              <a:latin typeface="Maiandra GD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858000" cy="45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417</TotalTime>
  <Words>172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Lake Shore 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Eagle</dc:creator>
  <cp:lastModifiedBy>Eagle</cp:lastModifiedBy>
  <cp:revision>15</cp:revision>
  <dcterms:created xsi:type="dcterms:W3CDTF">2015-03-08T16:21:53Z</dcterms:created>
  <dcterms:modified xsi:type="dcterms:W3CDTF">2015-03-10T20:25:28Z</dcterms:modified>
</cp:coreProperties>
</file>